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C777B3-9A55-4E83-BAA9-88DBC3F45F8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76B010-1AF2-40E3-805E-82B71203D5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ПОШАГОВАЯ ИНСТРУКЦИЯ РАБОТЫ В РИНЦ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Добавление публикаций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2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hv1.orgma.local\Exchange\Библиотека\Цирюльник Татьяна Викторовна\Пре191214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928992" cy="54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hv1.orgma.local\Exchange\Библиотека\Цирюльник Татьяна Викторовна\Пре191214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55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hv1.orgma.local\Exchange\Библиотека\Цирюльник Татьяна Викторовна\Пре191214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3" y="1340768"/>
            <a:ext cx="7788668" cy="35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hv1.orgma.local\Exchange\Библиотека\Цирюльник Татьяна Викторовна\Пре191214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75608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hv1.orgma.local\Exchange\Библиотека\Цирюльник Татьяна Викторовна\Пре191214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7" y="548680"/>
            <a:ext cx="8918479" cy="56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hv1.orgma.local\Exchange\Библиотека\Цирюльник Татьяна Викторовна\Пре191214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" y="828974"/>
            <a:ext cx="7100341" cy="49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hv1.orgma.local\Exchange\Библиотека\Цирюльник Татьяна Викторовна\Пре191214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7" cy="57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8064896" cy="4691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3050"/>
            <a:ext cx="7848872" cy="7796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\\hv1.orgma.local\Exchange\Библиотека\Цирюльник Татьяна Викторовна\Пре19121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hv1.orgma.local\Exchange\Библиотека\Цирюльник Татьяна Викторовна\Пре191214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4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v1.orgma.local\Exchange\Библиотека\Цирюльник Татьяна Викторовна\Пре191214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4734"/>
            <a:ext cx="8568951" cy="66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hv1.orgma.local\Exchange\Библиотека\Цирюльник Татьяна Викторовна\Пре191214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" y="332656"/>
            <a:ext cx="8762811" cy="60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v1.orgma.local\Exchange\Библиотека\Цирюльник Татьяна Викторовна\Пре191214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1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hv1.orgma.local\Exchange\Библиотека\Цирюльник Татьяна Викторовна\Пре191214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3"/>
            <a:ext cx="8784976" cy="58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hv1.orgma.local\Exchange\Библиотека\Цирюльник Татьяна Викторовна\Пре191214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5" y="260648"/>
            <a:ext cx="8829326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hv1.orgma.local\Exchange\Библиотека\Цирюльник Татьяна Викторовна\Пре191214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772"/>
            <a:ext cx="7632848" cy="59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7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Candara</vt:lpstr>
      <vt:lpstr>Symbol</vt:lpstr>
      <vt:lpstr>Волна</vt:lpstr>
      <vt:lpstr>ПОШАГОВАЯ ИНСТРУКЦИЯ РАБОТЫ В РИНЦ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ОрГМА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Галина Валинтиновна</dc:creator>
  <cp:lastModifiedBy>Фомина Марина Викторовна</cp:lastModifiedBy>
  <cp:revision>6</cp:revision>
  <dcterms:created xsi:type="dcterms:W3CDTF">2014-12-18T11:07:16Z</dcterms:created>
  <dcterms:modified xsi:type="dcterms:W3CDTF">2014-12-24T05:31:32Z</dcterms:modified>
</cp:coreProperties>
</file>